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8" r:id="rId4"/>
    <p:sldId id="259" r:id="rId5"/>
    <p:sldId id="260" r:id="rId6"/>
    <p:sldId id="261" r:id="rId7"/>
    <p:sldId id="262" r:id="rId8"/>
    <p:sldId id="263" r:id="rId9"/>
    <p:sldId id="264" r:id="rId10"/>
    <p:sldId id="265" r:id="rId11"/>
    <p:sldId id="267" r:id="rId12"/>
    <p:sldId id="266" r:id="rId13"/>
    <p:sldId id="268" r:id="rId14"/>
    <p:sldId id="270" r:id="rId15"/>
    <p:sldId id="271" r:id="rId16"/>
    <p:sldId id="272" r:id="rId17"/>
    <p:sldId id="273" r:id="rId18"/>
    <p:sldId id="275" r:id="rId19"/>
    <p:sldId id="276" r:id="rId20"/>
  </p:sldIdLst>
  <p:sldSz cx="9144000" cy="6858000" type="screen4x3"/>
  <p:notesSz cx="6858000" cy="9144000"/>
  <p:defaultTextStyle>
    <a:defPPr>
      <a:defRPr lang="en-US"/>
    </a:defPPr>
    <a:lvl1pPr marL="0" lvl="0"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00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0" d="100"/>
          <a:sy n="80" d="100"/>
        </p:scale>
        <p:origin x="-86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ln>
        </p:spPr>
        <p:txBody>
          <a:bodyPr/>
          <a:p>
            <a:pPr lvl="0"/>
            <a:endParaRPr lang="zh-CN" altLang="en-US" sz="1200" dirty="0"/>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p>
            <a:pPr lvl="0" algn="r"/>
            <a:endParaRPr lang="zh-CN" altLang="en-US" sz="1200" dirty="0"/>
          </a:p>
        </p:txBody>
      </p:sp>
      <p:sp>
        <p:nvSpPr>
          <p:cNvPr id="3076" name="幻灯片图像占位符 3075"/>
          <p:cNvSpPr>
            <a:spLocks noGrp="1" noRot="1"/>
          </p:cNvSpPr>
          <p:nvPr>
            <p:ph type="sldImg" idx="2"/>
          </p:nvPr>
        </p:nvSpPr>
        <p:spPr>
          <a:xfrm>
            <a:off x="1143000" y="685800"/>
            <a:ext cx="4572000" cy="3429000"/>
          </a:xfrm>
          <a:prstGeom prst="rect">
            <a:avLst/>
          </a:prstGeom>
          <a:noFill/>
          <a:ln w="9525">
            <a:noFill/>
          </a:ln>
        </p:spPr>
      </p:sp>
      <p:sp>
        <p:nvSpPr>
          <p:cNvPr id="3077" name="文本占位符 3076"/>
          <p:cNvSpPr>
            <a:spLocks noGrp="1" noRot="1"/>
          </p:cNvSpPr>
          <p:nvPr>
            <p:ph type="body" sz="quarter" idx="3"/>
          </p:nvPr>
        </p:nvSpPr>
        <p:spPr>
          <a:xfrm>
            <a:off x="685800" y="4343400"/>
            <a:ext cx="5486400" cy="4114800"/>
          </a:xfrm>
          <a:prstGeom prst="rect">
            <a:avLst/>
          </a:prstGeom>
          <a:noFill/>
          <a:ln w="9525">
            <a:noFill/>
          </a:ln>
        </p:spPr>
        <p:txBody>
          <a:bodyPr anchor="ct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p>
            <a:pPr lvl="0"/>
            <a:endParaRPr lang="zh-CN" altLang="en-US" sz="1200" dirty="0"/>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hdr="0" ftr="0" dt="0"/>
  <p:notesStyle>
    <a:lvl1pPr marL="0" lvl="0"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ClrTx/>
      <a:buSzPct val="100000"/>
      <a:buFont typeface="Arial" panose="020B0604020202020204" pitchFamily="34" charset="0"/>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sp>
        <p:nvSpPr>
          <p:cNvPr id="2050" name="矩形 2049"/>
          <p:cNvSpPr/>
          <p:nvPr/>
        </p:nvSpPr>
        <p:spPr>
          <a:xfrm>
            <a:off x="533400" y="0"/>
            <a:ext cx="252413" cy="6858000"/>
          </a:xfrm>
          <a:prstGeom prst="rect">
            <a:avLst/>
          </a:prstGeom>
          <a:solidFill>
            <a:srgbClr val="0856A4"/>
          </a:solidFill>
          <a:ln w="9525">
            <a:noFill/>
          </a:ln>
        </p:spPr>
        <p:txBody>
          <a:bodyPr/>
          <a:p>
            <a:endParaRPr lang="zh-CN" altLang="en-US"/>
          </a:p>
        </p:txBody>
      </p:sp>
      <p:sp>
        <p:nvSpPr>
          <p:cNvPr id="2051" name="矩形 2050"/>
          <p:cNvSpPr/>
          <p:nvPr/>
        </p:nvSpPr>
        <p:spPr>
          <a:xfrm>
            <a:off x="0" y="1379538"/>
            <a:ext cx="9144000" cy="69850"/>
          </a:xfrm>
          <a:prstGeom prst="rect">
            <a:avLst/>
          </a:prstGeom>
          <a:solidFill>
            <a:srgbClr val="0856A4"/>
          </a:solidFill>
          <a:ln w="9525">
            <a:noFill/>
          </a:ln>
        </p:spPr>
        <p:txBody>
          <a:bodyPr/>
          <a:p>
            <a:endParaRPr lang="zh-CN" altLang="en-US"/>
          </a:p>
        </p:txBody>
      </p:sp>
      <p:sp>
        <p:nvSpPr>
          <p:cNvPr id="2052" name="矩形 2051"/>
          <p:cNvSpPr/>
          <p:nvPr/>
        </p:nvSpPr>
        <p:spPr>
          <a:xfrm>
            <a:off x="0" y="1484313"/>
            <a:ext cx="9144000" cy="252412"/>
          </a:xfrm>
          <a:prstGeom prst="rect">
            <a:avLst/>
          </a:prstGeom>
          <a:solidFill>
            <a:srgbClr val="074888"/>
          </a:solidFill>
          <a:ln w="9525">
            <a:noFill/>
          </a:ln>
        </p:spPr>
        <p:txBody>
          <a:bodyPr/>
          <a:p>
            <a:endParaRPr lang="zh-CN" altLang="en-US"/>
          </a:p>
        </p:txBody>
      </p:sp>
      <p:sp>
        <p:nvSpPr>
          <p:cNvPr id="2053" name="矩形 2052"/>
          <p:cNvSpPr/>
          <p:nvPr/>
        </p:nvSpPr>
        <p:spPr>
          <a:xfrm>
            <a:off x="0" y="1758950"/>
            <a:ext cx="9144000" cy="69850"/>
          </a:xfrm>
          <a:prstGeom prst="rect">
            <a:avLst/>
          </a:prstGeom>
          <a:solidFill>
            <a:srgbClr val="0856A4"/>
          </a:solidFill>
          <a:ln w="9525">
            <a:noFill/>
          </a:ln>
        </p:spPr>
        <p:txBody>
          <a:bodyPr/>
          <a:p>
            <a:endParaRPr lang="zh-CN" altLang="en-US"/>
          </a:p>
        </p:txBody>
      </p:sp>
      <p:sp>
        <p:nvSpPr>
          <p:cNvPr id="2054" name="矩形 2053"/>
          <p:cNvSpPr/>
          <p:nvPr/>
        </p:nvSpPr>
        <p:spPr>
          <a:xfrm flipH="1">
            <a:off x="393700" y="0"/>
            <a:ext cx="69850" cy="6858000"/>
          </a:xfrm>
          <a:prstGeom prst="rect">
            <a:avLst/>
          </a:prstGeom>
          <a:solidFill>
            <a:srgbClr val="074888"/>
          </a:solidFill>
          <a:ln w="9525">
            <a:noFill/>
          </a:ln>
        </p:spPr>
        <p:txBody>
          <a:bodyPr/>
          <a:p>
            <a:endParaRPr lang="zh-CN" altLang="en-US"/>
          </a:p>
        </p:txBody>
      </p:sp>
      <p:sp>
        <p:nvSpPr>
          <p:cNvPr id="2055" name="矩形 2054"/>
          <p:cNvSpPr/>
          <p:nvPr/>
        </p:nvSpPr>
        <p:spPr>
          <a:xfrm>
            <a:off x="533400" y="1479550"/>
            <a:ext cx="252413" cy="252413"/>
          </a:xfrm>
          <a:prstGeom prst="rect">
            <a:avLst/>
          </a:prstGeom>
          <a:solidFill>
            <a:schemeClr val="accent1"/>
          </a:solidFill>
          <a:ln w="9525">
            <a:noFill/>
          </a:ln>
        </p:spPr>
        <p:txBody>
          <a:bodyPr/>
          <a:p>
            <a:endParaRPr lang="zh-CN" altLang="en-US"/>
          </a:p>
        </p:txBody>
      </p:sp>
      <p:sp>
        <p:nvSpPr>
          <p:cNvPr id="2056" name="标题 2055"/>
          <p:cNvSpPr/>
          <p:nvPr>
            <p:ph type="ctrTitle" sz="quarter"/>
          </p:nvPr>
        </p:nvSpPr>
        <p:spPr>
          <a:xfrm>
            <a:off x="903288" y="2130425"/>
            <a:ext cx="7772400" cy="1470025"/>
          </a:xfrm>
          <a:prstGeom prst="rect">
            <a:avLst/>
          </a:prstGeom>
          <a:noFill/>
          <a:ln w="9525">
            <a:noFill/>
          </a:ln>
        </p:spPr>
        <p:txBody>
          <a:bodyPr anchor="ctr"/>
          <a:lstStyle>
            <a:lvl1pPr lvl="0" algn="ctr">
              <a:defRPr>
                <a:effectLst>
                  <a:outerShdw blurRad="38100" dist="38100" dir="2700000">
                    <a:srgbClr val="C0C0C0"/>
                  </a:outerShdw>
                </a:effectLst>
              </a:defRPr>
            </a:lvl1pPr>
          </a:lstStyle>
          <a:p>
            <a:pPr lvl="0"/>
            <a:r>
              <a:rPr lang="zh-CN" altLang="en-US"/>
              <a:t>单击此处编辑母版标题样式</a:t>
            </a:r>
            <a:endParaRPr lang="zh-CN" altLang="en-US"/>
          </a:p>
        </p:txBody>
      </p:sp>
      <p:sp>
        <p:nvSpPr>
          <p:cNvPr id="2057" name="副标题 2056"/>
          <p:cNvSpPr/>
          <p:nvPr>
            <p:ph type="subTitle" sz="quarter" idx="1"/>
          </p:nvPr>
        </p:nvSpPr>
        <p:spPr>
          <a:xfrm>
            <a:off x="1619250" y="3886200"/>
            <a:ext cx="6400800" cy="1127125"/>
          </a:xfrm>
          <a:prstGeom prst="rect">
            <a:avLst/>
          </a:prstGeom>
          <a:noFill/>
          <a:ln w="9525">
            <a:noFill/>
          </a:ln>
        </p:spPr>
        <p:txBody>
          <a:bodyPr anchor="ctr"/>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a:t>单击此处编辑母版副标题样式</a:t>
            </a:r>
            <a:endParaRPr lang="zh-CN" altLang="en-US"/>
          </a:p>
        </p:txBody>
      </p:sp>
      <p:sp>
        <p:nvSpPr>
          <p:cNvPr id="2058" name="日期占位符 2057"/>
          <p:cNvSpPr/>
          <p:nvPr>
            <p:ph type="dt" sz="quarter" idx="2"/>
          </p:nvPr>
        </p:nvSpPr>
        <p:spPr>
          <a:xfrm>
            <a:off x="457200" y="6245225"/>
            <a:ext cx="2133600" cy="476250"/>
          </a:xfrm>
          <a:prstGeom prst="rect">
            <a:avLst/>
          </a:prstGeom>
          <a:noFill/>
          <a:ln w="9525">
            <a:noFill/>
          </a:ln>
        </p:spPr>
        <p:txBody>
          <a:bodyPr anchor="t"/>
          <a:p>
            <a:pPr>
              <a:buFont typeface="Times New Roman" panose="02020603050405020304" pitchFamily="18" charset="0"/>
            </a:pPr>
            <a:endParaRPr lang="zh-CN" altLang="en-US" dirty="0">
              <a:latin typeface="Times New Roman" panose="02020603050405020304" pitchFamily="18" charset="0"/>
              <a:ea typeface="PMingLiU" panose="02020500000000000000" pitchFamily="18" charset="-120"/>
            </a:endParaRPr>
          </a:p>
        </p:txBody>
      </p:sp>
      <p:sp>
        <p:nvSpPr>
          <p:cNvPr id="2059" name="页脚占位符 2058"/>
          <p:cNvSpPr/>
          <p:nvPr>
            <p:ph type="ftr" sz="quarter" idx="3"/>
          </p:nvPr>
        </p:nvSpPr>
        <p:spPr>
          <a:xfrm>
            <a:off x="3124200" y="6245225"/>
            <a:ext cx="2895600" cy="476250"/>
          </a:xfrm>
          <a:prstGeom prst="rect">
            <a:avLst/>
          </a:prstGeom>
          <a:noFill/>
          <a:ln w="9525">
            <a:noFill/>
          </a:ln>
        </p:spPr>
        <p:txBody>
          <a:bodyPr anchor="t"/>
          <a:p>
            <a:pPr>
              <a:buFont typeface="Times New Roman" panose="02020603050405020304" pitchFamily="18" charset="0"/>
            </a:pPr>
            <a:endParaRPr lang="zh-CN" altLang="en-US" dirty="0">
              <a:latin typeface="Times New Roman" panose="02020603050405020304" pitchFamily="18" charset="0"/>
              <a:ea typeface="PMingLiU" panose="02020500000000000000" pitchFamily="18" charset="-120"/>
            </a:endParaRPr>
          </a:p>
        </p:txBody>
      </p:sp>
      <p:sp>
        <p:nvSpPr>
          <p:cNvPr id="2060" name="灯片编号占位符 2059"/>
          <p:cNvSpPr/>
          <p:nvPr>
            <p:ph type="sldNum" sz="quarter" idx="4"/>
          </p:nvPr>
        </p:nvSpPr>
        <p:spPr>
          <a:xfrm>
            <a:off x="6553200" y="6245225"/>
            <a:ext cx="2133600" cy="476250"/>
          </a:xfrm>
          <a:prstGeom prst="rect">
            <a:avLst/>
          </a:prstGeom>
          <a:noFill/>
          <a:ln w="9525">
            <a:noFill/>
          </a:ln>
        </p:spPr>
        <p:txBody>
          <a:bodyPr anchor="t"/>
          <a:p>
            <a:pPr>
              <a:buFont typeface="Times New Roman" panose="02020603050405020304" pitchFamily="18" charset="0"/>
            </a:pPr>
            <a:fld id="{9A0DB2DC-4C9A-4742-B13C-FB6460FD3503}" type="slidenum">
              <a:rPr lang="zh-CN" altLang="en-US" dirty="0">
                <a:latin typeface="Times New Roman" panose="02020603050405020304" pitchFamily="18" charset="0"/>
                <a:ea typeface="PMingLiU" panose="02020500000000000000" pitchFamily="18" charset="-120"/>
              </a:rPr>
            </a:fld>
            <a:endParaRPr lang="zh-CN" altLang="en-US" dirty="0">
              <a:latin typeface="Times New Roman" panose="02020603050405020304" pitchFamily="18" charset="0"/>
              <a:ea typeface="PMingLiU" panose="02020500000000000000" pitchFamily="18" charset="-12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8950" y="198438"/>
            <a:ext cx="2000250" cy="58229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98438"/>
            <a:ext cx="5884793" cy="58229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555750"/>
            <a:ext cx="3920490" cy="44656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18710" y="1555750"/>
            <a:ext cx="3920490" cy="44656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矩形 1025"/>
          <p:cNvSpPr/>
          <p:nvPr/>
        </p:nvSpPr>
        <p:spPr>
          <a:xfrm>
            <a:off x="0" y="0"/>
            <a:ext cx="762000" cy="6858000"/>
          </a:xfrm>
          <a:prstGeom prst="rect">
            <a:avLst/>
          </a:prstGeom>
          <a:solidFill>
            <a:srgbClr val="074888"/>
          </a:solidFill>
          <a:ln w="9525">
            <a:noFill/>
          </a:ln>
        </p:spPr>
        <p:txBody>
          <a:bodyPr/>
          <a:p>
            <a:endParaRPr lang="zh-CN" altLang="en-US"/>
          </a:p>
        </p:txBody>
      </p:sp>
      <p:sp>
        <p:nvSpPr>
          <p:cNvPr id="1027" name="矩形 1026"/>
          <p:cNvSpPr/>
          <p:nvPr/>
        </p:nvSpPr>
        <p:spPr>
          <a:xfrm>
            <a:off x="533400" y="0"/>
            <a:ext cx="252413" cy="6858000"/>
          </a:xfrm>
          <a:prstGeom prst="rect">
            <a:avLst/>
          </a:prstGeom>
          <a:solidFill>
            <a:srgbClr val="0856A4"/>
          </a:solidFill>
          <a:ln w="9525">
            <a:noFill/>
          </a:ln>
        </p:spPr>
        <p:txBody>
          <a:bodyPr/>
          <a:p>
            <a:endParaRPr lang="zh-CN" altLang="en-US"/>
          </a:p>
        </p:txBody>
      </p:sp>
      <p:sp>
        <p:nvSpPr>
          <p:cNvPr id="1028" name="矩形 1027"/>
          <p:cNvSpPr/>
          <p:nvPr/>
        </p:nvSpPr>
        <p:spPr>
          <a:xfrm>
            <a:off x="0" y="6324600"/>
            <a:ext cx="762000" cy="252413"/>
          </a:xfrm>
          <a:prstGeom prst="rect">
            <a:avLst/>
          </a:prstGeom>
          <a:solidFill>
            <a:srgbClr val="0856A4"/>
          </a:solidFill>
          <a:ln w="9525">
            <a:noFill/>
          </a:ln>
        </p:spPr>
        <p:txBody>
          <a:bodyPr/>
          <a:p>
            <a:endParaRPr lang="zh-CN" altLang="en-US"/>
          </a:p>
        </p:txBody>
      </p:sp>
      <p:sp>
        <p:nvSpPr>
          <p:cNvPr id="1029" name="矩形 1028"/>
          <p:cNvSpPr/>
          <p:nvPr/>
        </p:nvSpPr>
        <p:spPr>
          <a:xfrm>
            <a:off x="533400" y="6324600"/>
            <a:ext cx="252413" cy="252413"/>
          </a:xfrm>
          <a:prstGeom prst="rect">
            <a:avLst/>
          </a:prstGeom>
          <a:solidFill>
            <a:schemeClr val="accent1"/>
          </a:solidFill>
          <a:ln w="9525">
            <a:noFill/>
          </a:ln>
        </p:spPr>
        <p:txBody>
          <a:bodyPr/>
          <a:p>
            <a:endParaRPr lang="zh-CN" altLang="en-US"/>
          </a:p>
        </p:txBody>
      </p:sp>
      <p:sp>
        <p:nvSpPr>
          <p:cNvPr id="1030" name="矩形 1029"/>
          <p:cNvSpPr/>
          <p:nvPr/>
        </p:nvSpPr>
        <p:spPr>
          <a:xfrm>
            <a:off x="0" y="3795713"/>
            <a:ext cx="9144000" cy="0"/>
          </a:xfrm>
          <a:prstGeom prst="rect">
            <a:avLst/>
          </a:prstGeom>
          <a:noFill/>
          <a:ln w="9525">
            <a:noFill/>
          </a:ln>
        </p:spPr>
        <p:txBody>
          <a:bodyPr/>
          <a:p>
            <a:endParaRPr lang="zh-CN" altLang="en-US"/>
          </a:p>
        </p:txBody>
      </p:sp>
      <p:sp>
        <p:nvSpPr>
          <p:cNvPr id="1031" name="标题 1030"/>
          <p:cNvSpPr/>
          <p:nvPr>
            <p:ph type="title"/>
          </p:nvPr>
        </p:nvSpPr>
        <p:spPr>
          <a:xfrm>
            <a:off x="838200" y="198438"/>
            <a:ext cx="8001000" cy="1143000"/>
          </a:xfrm>
          <a:prstGeom prst="rect">
            <a:avLst/>
          </a:prstGeom>
          <a:noFill/>
          <a:ln w="9525">
            <a:noFill/>
          </a:ln>
        </p:spPr>
        <p:txBody>
          <a:bodyPr anchor="ctr"/>
          <a:p>
            <a:pPr lvl="0"/>
            <a:r>
              <a:rPr lang="zh-CN" altLang="en-US"/>
              <a:t>单击此处编辑母版标题样式</a:t>
            </a:r>
            <a:endParaRPr lang="zh-CN" altLang="en-US"/>
          </a:p>
        </p:txBody>
      </p:sp>
      <p:sp>
        <p:nvSpPr>
          <p:cNvPr id="1032" name="文本占位符 1031"/>
          <p:cNvSpPr/>
          <p:nvPr>
            <p:ph type="body" idx="1"/>
          </p:nvPr>
        </p:nvSpPr>
        <p:spPr>
          <a:xfrm>
            <a:off x="838200" y="1555750"/>
            <a:ext cx="8001000" cy="4465638"/>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3" name="日期占位符 1032"/>
          <p:cNvSpPr/>
          <p:nvPr>
            <p:ph type="dt" sz="half" idx="2"/>
          </p:nvPr>
        </p:nvSpPr>
        <p:spPr>
          <a:xfrm>
            <a:off x="854075" y="6245225"/>
            <a:ext cx="2133600" cy="476250"/>
          </a:xfrm>
          <a:prstGeom prst="rect">
            <a:avLst/>
          </a:prstGeom>
          <a:noFill/>
          <a:ln w="9525">
            <a:noFill/>
          </a:ln>
        </p:spPr>
        <p:txBody>
          <a:bodyPr/>
          <a:lstStyle>
            <a:lvl1pPr>
              <a:buFont typeface="Times New Roman" panose="02020603050405020304" pitchFamily="18" charset="0"/>
              <a:defRPr sz="1400">
                <a:latin typeface="Times New Roman" panose="02020603050405020304" pitchFamily="18" charset="0"/>
                <a:ea typeface="PMingLiU" panose="02020500000000000000" pitchFamily="18" charset="-120"/>
              </a:defRPr>
            </a:lvl1pPr>
          </a:lstStyle>
          <a:p>
            <a:pPr lvl="0"/>
            <a:endParaRPr lang="zh-CN" altLang="en-US" dirty="0"/>
          </a:p>
        </p:txBody>
      </p:sp>
      <p:sp>
        <p:nvSpPr>
          <p:cNvPr id="1034" name="页脚占位符 1033"/>
          <p:cNvSpPr/>
          <p:nvPr>
            <p:ph type="ftr" sz="quarter" idx="3"/>
          </p:nvPr>
        </p:nvSpPr>
        <p:spPr>
          <a:xfrm>
            <a:off x="3556000" y="6245225"/>
            <a:ext cx="2600325" cy="476250"/>
          </a:xfrm>
          <a:prstGeom prst="rect">
            <a:avLst/>
          </a:prstGeom>
          <a:noFill/>
          <a:ln w="9525">
            <a:noFill/>
          </a:ln>
        </p:spPr>
        <p:txBody>
          <a:bodyPr/>
          <a:lstStyle>
            <a:lvl1pPr algn="ctr">
              <a:buFont typeface="Times New Roman" panose="02020603050405020304" pitchFamily="18" charset="0"/>
              <a:defRPr sz="1400">
                <a:latin typeface="Times New Roman" panose="02020603050405020304" pitchFamily="18" charset="0"/>
                <a:ea typeface="PMingLiU" panose="02020500000000000000" pitchFamily="18" charset="-120"/>
              </a:defRPr>
            </a:lvl1pPr>
          </a:lstStyle>
          <a:p>
            <a:pPr lvl="0"/>
            <a:endParaRPr lang="zh-CN" altLang="en-US" dirty="0"/>
          </a:p>
        </p:txBody>
      </p:sp>
      <p:sp>
        <p:nvSpPr>
          <p:cNvPr id="1035" name="灯片编号占位符 1034"/>
          <p:cNvSpPr/>
          <p:nvPr>
            <p:ph type="sldNum" sz="quarter" idx="4"/>
          </p:nvPr>
        </p:nvSpPr>
        <p:spPr>
          <a:xfrm>
            <a:off x="6686550" y="6237288"/>
            <a:ext cx="2133600" cy="476250"/>
          </a:xfrm>
          <a:prstGeom prst="rect">
            <a:avLst/>
          </a:prstGeom>
          <a:noFill/>
          <a:ln w="9525">
            <a:noFill/>
          </a:ln>
        </p:spPr>
        <p:txBody>
          <a:bodyPr/>
          <a:lstStyle>
            <a:lvl1pPr algn="r">
              <a:buFont typeface="Times New Roman" panose="02020603050405020304" pitchFamily="18" charset="0"/>
              <a:defRPr sz="1400">
                <a:latin typeface="Times New Roman" panose="02020603050405020304" pitchFamily="18" charset="0"/>
                <a:ea typeface="PMingLiU" panose="02020500000000000000" pitchFamily="18" charset="-120"/>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hf sldNum="0" hdr="0" ftr="0" dt="0"/>
  <p:txStyles>
    <p:titleStyle>
      <a:lvl1pPr marL="0" lvl="0" indent="0" algn="l" defTabSz="914400" eaLnBrk="1" fontAlgn="t" latinLnBrk="0" hangingPunct="1">
        <a:lnSpc>
          <a:spcPts val="3200"/>
        </a:lnSpc>
        <a:spcBef>
          <a:spcPct val="0"/>
        </a:spcBef>
        <a:spcAft>
          <a:spcPct val="0"/>
        </a:spcAft>
        <a:buClrTx/>
        <a:buSzPct val="100000"/>
        <a:buFont typeface="Times New Roman" panose="02020603050405020304" pitchFamily="18" charset="0"/>
        <a:buNone/>
        <a:defRPr sz="4400" b="1" i="0" u="none" kern="1200" baseline="0">
          <a:solidFill>
            <a:srgbClr val="074888"/>
          </a:solidFill>
          <a:latin typeface="+mj-lt"/>
          <a:ea typeface="+mj-ea"/>
          <a:cs typeface="+mj-cs"/>
        </a:defRPr>
      </a:lvl1pPr>
    </p:titleStyle>
    <p:bodyStyle>
      <a:lvl1pPr marL="342900" lvl="0" indent="-3429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2"/>
        </a:buBlip>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0"/>
        </a:spcBef>
        <a:spcAft>
          <a:spcPct val="0"/>
        </a:spcAft>
        <a:buClr>
          <a:schemeClr val="tx1"/>
        </a:buClr>
        <a:buSzPct val="125000"/>
        <a:buFont typeface="Wingdings" panose="05000000000000000000" pitchFamily="2" charset="2"/>
        <a:buBlip>
          <a:blip r:embed="rId13"/>
        </a:buBlip>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0"/>
        </a:spcBef>
        <a:spcAft>
          <a:spcPct val="0"/>
        </a:spcAft>
        <a:buClr>
          <a:schemeClr val="tx1"/>
        </a:buClr>
        <a:buSzPct val="115000"/>
        <a:buFont typeface="Wingdings" panose="05000000000000000000" pitchFamily="2" charset="2"/>
        <a:buBlip>
          <a:blip r:embed="rId12"/>
        </a:buBlip>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0"/>
        </a:spcBef>
        <a:spcAft>
          <a:spcPct val="0"/>
        </a:spcAft>
        <a:buClr>
          <a:schemeClr val="tx1"/>
        </a:buClr>
        <a:buSzPct val="130000"/>
        <a:buFont typeface="Wingdings" panose="05000000000000000000" pitchFamily="2" charset="2"/>
        <a:buBlip>
          <a:blip r:embed="rId13"/>
        </a:buBlip>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25000"/>
        <a:buFont typeface="Wingdings" panose="05000000000000000000" pitchFamily="2" charset="2"/>
        <a:buBlip>
          <a:blip r:embed="rId12"/>
        </a:buBlip>
        <a:defRPr sz="18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25000"/>
        <a:buFont typeface="Wingdings" panose="05000000000000000000" pitchFamily="2" charset="2"/>
        <a:buBlip>
          <a:blip r:embed="rId12"/>
        </a:buBlip>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25000"/>
        <a:buFont typeface="Wingdings" panose="05000000000000000000" pitchFamily="2" charset="2"/>
        <a:buBlip>
          <a:blip r:embed="rId12"/>
        </a:buBlip>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25000"/>
        <a:buFont typeface="Wingdings" panose="05000000000000000000" pitchFamily="2" charset="2"/>
        <a:buBlip>
          <a:blip r:embed="rId12"/>
        </a:buBlip>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25000"/>
        <a:buFont typeface="Wingdings" panose="05000000000000000000" pitchFamily="2" charset="2"/>
        <a:buBlip>
          <a:blip r:embed="rId12"/>
        </a:buBlip>
        <a:defRPr sz="18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SzPct val="100000"/>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SzPct val="100000"/>
        <a:buFont typeface="Arial" panose="020B0604020202020204" pitchFamily="34" charset="0"/>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4097"/>
          <p:cNvSpPr/>
          <p:nvPr>
            <p:ph type="ctrTitle"/>
          </p:nvPr>
        </p:nvSpPr>
        <p:spPr>
          <a:ln/>
        </p:spPr>
        <p:txBody>
          <a:bodyPr anchor="ctr"/>
          <a:p>
            <a:pPr defTabSz="914400">
              <a:buSzPct val="100000"/>
            </a:pPr>
            <a:r>
              <a:rPr lang="zh-CN" altLang="en-US" kern="1200" baseline="0">
                <a:latin typeface="Arial" panose="020B0604020202020204" pitchFamily="34" charset="0"/>
                <a:ea typeface="楷体_GB2312" pitchFamily="49" charset="-122"/>
              </a:rPr>
              <a:t>Object detection in Point Cloud: pole</a:t>
            </a:r>
            <a:endParaRPr lang="zh-CN" altLang="en-US" kern="1200" baseline="0">
              <a:latin typeface="Arial" panose="020B0604020202020204" pitchFamily="34" charset="0"/>
              <a:ea typeface="楷体_GB2312" pitchFamily="49" charset="-122"/>
            </a:endParaRPr>
          </a:p>
        </p:txBody>
      </p:sp>
      <p:sp>
        <p:nvSpPr>
          <p:cNvPr id="4099" name="副标题 4098"/>
          <p:cNvSpPr/>
          <p:nvPr>
            <p:ph type="subTitle" idx="1"/>
          </p:nvPr>
        </p:nvSpPr>
        <p:spPr>
          <a:ln/>
        </p:spPr>
        <p:txBody>
          <a:bodyPr anchor="ctr"/>
          <a:p>
            <a:pPr defTabSz="914400">
              <a:buSzPct val="110000"/>
            </a:pPr>
            <a:r>
              <a:rPr lang="zh-CN" altLang="en-US" kern="1200" baseline="0">
                <a:latin typeface="Arial" panose="020B0604020202020204" pitchFamily="34" charset="0"/>
                <a:ea typeface="宋体" panose="02010600030101010101" pitchFamily="2" charset="-122"/>
              </a:rPr>
              <a:t>                      </a:t>
            </a:r>
            <a:r>
              <a:rPr lang="en-US" altLang="zh-CN" kern="1200" baseline="0">
                <a:latin typeface="Arial" panose="020B0604020202020204" pitchFamily="34" charset="0"/>
                <a:ea typeface="宋体" panose="02010600030101010101" pitchFamily="2" charset="-122"/>
              </a:rPr>
              <a:t>——Zhenyuan Du</a:t>
            </a:r>
            <a:endParaRPr lang="en-US" altLang="zh-CN" kern="1200" baseline="0">
              <a:latin typeface="Arial" panose="020B0604020202020204" pitchFamily="34" charset="0"/>
              <a:ea typeface="宋体" panose="02010600030101010101" pitchFamily="2" charset="-122"/>
            </a:endParaRPr>
          </a:p>
          <a:p>
            <a:pPr defTabSz="914400">
              <a:buSzPct val="110000"/>
            </a:pPr>
            <a:r>
              <a:rPr lang="en-US" altLang="zh-CN" kern="1200" baseline="0">
                <a:latin typeface="Arial" panose="020B0604020202020204" pitchFamily="34" charset="0"/>
                <a:ea typeface="宋体" panose="02010600030101010101" pitchFamily="2" charset="-122"/>
              </a:rPr>
              <a:t>			     Xinghang Ma</a:t>
            </a:r>
            <a:r>
              <a:rPr lang="zh-CN" altLang="en-US" kern="1200" baseline="0">
                <a:latin typeface="Arial" panose="020B0604020202020204" pitchFamily="34" charset="0"/>
                <a:ea typeface="宋体" panose="02010600030101010101" pitchFamily="2" charset="-122"/>
              </a:rPr>
              <a:t>  </a:t>
            </a:r>
            <a:endParaRPr lang="zh-CN" altLang="en-US" kern="1200" baseline="0">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Result</a:t>
            </a:r>
            <a:endParaRPr lang="en-US" altLang="zh-CN">
              <a:latin typeface="Times New Roman" panose="02020603050405020304" pitchFamily="18" charset="0"/>
            </a:endParaRPr>
          </a:p>
        </p:txBody>
      </p:sp>
      <p:sp>
        <p:nvSpPr>
          <p:cNvPr id="3" name="内容占位符 2"/>
          <p:cNvSpPr>
            <a:spLocks noGrp="1"/>
          </p:cNvSpPr>
          <p:nvPr>
            <p:ph idx="1"/>
          </p:nvPr>
        </p:nvSpPr>
        <p:spPr/>
        <p:txBody>
          <a:bodyPr/>
          <a:p>
            <a:r>
              <a:rPr lang="en-US" altLang="zh-CN">
                <a:sym typeface="+mn-ea"/>
              </a:rPr>
              <a:t>Step3</a:t>
            </a:r>
            <a:endParaRPr lang="zh-CN" altLang="en-US"/>
          </a:p>
        </p:txBody>
      </p:sp>
      <p:sp>
        <p:nvSpPr>
          <p:cNvPr id="6" name="文本框 5"/>
          <p:cNvSpPr txBox="1"/>
          <p:nvPr/>
        </p:nvSpPr>
        <p:spPr>
          <a:xfrm>
            <a:off x="1229995" y="1679575"/>
            <a:ext cx="1721485" cy="3017520"/>
          </a:xfrm>
          <a:prstGeom prst="rect">
            <a:avLst/>
          </a:prstGeom>
          <a:noFill/>
        </p:spPr>
        <p:txBody>
          <a:bodyPr wrap="square" rtlCol="0">
            <a:spAutoFit/>
          </a:bodyPr>
          <a:p>
            <a:endParaRPr lang="en-US" altLang="zh-CN">
              <a:sym typeface="+mn-ea"/>
            </a:endParaRPr>
          </a:p>
          <a:p>
            <a:endParaRPr lang="en-US" altLang="zh-CN">
              <a:sym typeface="+mn-ea"/>
            </a:endParaRPr>
          </a:p>
          <a:p>
            <a:r>
              <a:rPr lang="en-US" altLang="zh-CN"/>
              <a:t>This picture shows the result of Left.jpg image</a:t>
            </a:r>
            <a:endParaRPr lang="en-US" altLang="zh-CN"/>
          </a:p>
        </p:txBody>
      </p:sp>
      <p:pic>
        <p:nvPicPr>
          <p:cNvPr id="4" name="图片 9"/>
          <p:cNvPicPr>
            <a:picLocks noChangeAspect="1" noChangeArrowheads="1"/>
          </p:cNvPicPr>
          <p:nvPr/>
        </p:nvPicPr>
        <p:blipFill>
          <a:blip r:embed="rId1"/>
          <a:srcRect/>
          <a:stretch>
            <a:fillRect/>
          </a:stretch>
        </p:blipFill>
        <p:spPr>
          <a:xfrm>
            <a:off x="3232785" y="1773555"/>
            <a:ext cx="5077460" cy="5158105"/>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Result</a:t>
            </a:r>
            <a:endParaRPr lang="en-US" altLang="zh-CN">
              <a:latin typeface="Times New Roman" panose="02020603050405020304" pitchFamily="18" charset="0"/>
            </a:endParaRPr>
          </a:p>
        </p:txBody>
      </p:sp>
      <p:sp>
        <p:nvSpPr>
          <p:cNvPr id="7" name="内容占位符 6"/>
          <p:cNvSpPr/>
          <p:nvPr>
            <p:ph idx="1"/>
          </p:nvPr>
        </p:nvSpPr>
        <p:spPr/>
        <p:txBody>
          <a:bodyPr/>
          <a:p>
            <a:r>
              <a:rPr lang="en-US" altLang="zh-CN"/>
              <a:t>Step3</a:t>
            </a:r>
            <a:endParaRPr lang="en-US" altLang="zh-CN"/>
          </a:p>
        </p:txBody>
      </p:sp>
      <p:sp>
        <p:nvSpPr>
          <p:cNvPr id="8" name="文本框 7"/>
          <p:cNvSpPr txBox="1"/>
          <p:nvPr/>
        </p:nvSpPr>
        <p:spPr>
          <a:xfrm>
            <a:off x="1181735" y="2594610"/>
            <a:ext cx="1733550" cy="2286000"/>
          </a:xfrm>
          <a:prstGeom prst="rect">
            <a:avLst/>
          </a:prstGeom>
          <a:noFill/>
        </p:spPr>
        <p:txBody>
          <a:bodyPr wrap="square" rtlCol="0">
            <a:spAutoFit/>
          </a:bodyPr>
          <a:p>
            <a:r>
              <a:rPr lang="en-US" altLang="zh-CN"/>
              <a:t>This picture shows the result of Right.jpg</a:t>
            </a:r>
            <a:endParaRPr lang="en-US" altLang="zh-CN"/>
          </a:p>
          <a:p>
            <a:r>
              <a:rPr lang="en-US" altLang="zh-CN"/>
              <a:t>image</a:t>
            </a:r>
            <a:endParaRPr lang="en-US" altLang="zh-CN"/>
          </a:p>
        </p:txBody>
      </p:sp>
      <p:pic>
        <p:nvPicPr>
          <p:cNvPr id="10" name="图片 10"/>
          <p:cNvPicPr>
            <a:picLocks noChangeAspect="1" noChangeArrowheads="1"/>
          </p:cNvPicPr>
          <p:nvPr/>
        </p:nvPicPr>
        <p:blipFill>
          <a:blip r:embed="rId1"/>
          <a:srcRect/>
          <a:stretch>
            <a:fillRect/>
          </a:stretch>
        </p:blipFill>
        <p:spPr>
          <a:xfrm>
            <a:off x="3186430" y="1555433"/>
            <a:ext cx="5270500" cy="5231765"/>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Pros and Cons</a:t>
            </a:r>
            <a:endParaRPr lang="en-US" altLang="zh-CN"/>
          </a:p>
        </p:txBody>
      </p:sp>
      <p:sp>
        <p:nvSpPr>
          <p:cNvPr id="3" name="内容占位符 2"/>
          <p:cNvSpPr>
            <a:spLocks noGrp="1"/>
          </p:cNvSpPr>
          <p:nvPr>
            <p:ph idx="1"/>
          </p:nvPr>
        </p:nvSpPr>
        <p:spPr/>
        <p:txBody>
          <a:bodyPr/>
          <a:p>
            <a:pPr indent="450215">
              <a:lnSpc>
                <a:spcPct val="150000"/>
              </a:lnSpc>
            </a:pPr>
            <a:r>
              <a:rPr lang="en-US" altLang="zh-CN" sz="2400" b="1">
                <a:latin typeface="Times New Roman" panose="02020603050405020304" pitchFamily="18" charset="0"/>
              </a:rPr>
              <a:t>Pros</a:t>
            </a:r>
            <a:r>
              <a:rPr lang="en-US" altLang="zh-CN" sz="2400">
                <a:latin typeface="Times New Roman" panose="02020603050405020304" pitchFamily="18" charset="0"/>
              </a:rPr>
              <a:t>:In preprocessing step1, if we can't remove all unnecessary objects and noise from images, the Hough Transform process may produce bad results. </a:t>
            </a:r>
            <a:endParaRPr lang="en-US" altLang="zh-CN" sz="2400">
              <a:latin typeface="Times New Roman" panose="02020603050405020304" pitchFamily="18" charset="0"/>
            </a:endParaRPr>
          </a:p>
          <a:p>
            <a:pPr indent="0">
              <a:lnSpc>
                <a:spcPct val="150000"/>
              </a:lnSpc>
              <a:buNone/>
            </a:pPr>
            <a:endParaRPr lang="en-US" altLang="zh-CN" sz="2400">
              <a:latin typeface="Times New Roman" panose="02020603050405020304" pitchFamily="18" charset="0"/>
            </a:endParaRPr>
          </a:p>
          <a:p>
            <a:pPr indent="450215">
              <a:lnSpc>
                <a:spcPct val="150000"/>
              </a:lnSpc>
            </a:pPr>
            <a:r>
              <a:rPr lang="en-US" altLang="zh-CN" sz="2400" b="1">
                <a:latin typeface="Times New Roman" panose="02020603050405020304" pitchFamily="18" charset="0"/>
              </a:rPr>
              <a:t>Cons</a:t>
            </a:r>
            <a:r>
              <a:rPr lang="en-US" altLang="zh-CN" sz="2400">
                <a:latin typeface="Times New Roman" panose="02020603050405020304" pitchFamily="18" charset="0"/>
              </a:rPr>
              <a:t>:To improve this program, we can divide each image into 3 parts: Left, Mid, Right. And our Pole Detection </a:t>
            </a:r>
            <a:r>
              <a:rPr lang="en-US" altLang="zh-CN" sz="2400">
                <a:latin typeface="Times New Roman" panose="02020603050405020304" pitchFamily="18" charset="0"/>
                <a:sym typeface="+mn-ea"/>
              </a:rPr>
              <a:t>algorithm can focus on the needed part which can avoid the distortion by vehicles.</a:t>
            </a:r>
            <a:endParaRPr lang="en-US" altLang="zh-CN" sz="2400">
              <a:latin typeface="Times New Roman" panose="02020603050405020304" pitchFamily="18" charset="0"/>
            </a:endParaRPr>
          </a:p>
          <a:p>
            <a:pPr indent="450215">
              <a:lnSpc>
                <a:spcPct val="150000"/>
              </a:lnSpc>
            </a:pPr>
            <a:endParaRPr lang="en-US" altLang="zh-CN" sz="2400">
              <a:latin typeface="Times New Roman" panose="020206030504050203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Another Approach</a:t>
            </a:r>
            <a:endParaRPr lang="en-US" altLang="zh-CN">
              <a:latin typeface="Times New Roman" panose="02020603050405020304" pitchFamily="18" charset="0"/>
            </a:endParaRPr>
          </a:p>
        </p:txBody>
      </p:sp>
      <p:sp>
        <p:nvSpPr>
          <p:cNvPr id="3" name="内容占位符 2"/>
          <p:cNvSpPr>
            <a:spLocks noGrp="1"/>
          </p:cNvSpPr>
          <p:nvPr>
            <p:ph idx="1"/>
          </p:nvPr>
        </p:nvSpPr>
        <p:spPr/>
        <p:txBody>
          <a:bodyPr/>
          <a:p>
            <a:endParaRPr lang="en-US" altLang="zh-CN" sz="2400">
              <a:latin typeface="Times New Roman" panose="02020603050405020304" pitchFamily="18" charset="0"/>
            </a:endParaRPr>
          </a:p>
          <a:p>
            <a:pPr marL="0" indent="0">
              <a:buNone/>
            </a:pPr>
            <a:endParaRPr lang="en-US" altLang="zh-CN" sz="2400">
              <a:latin typeface="Times New Roman" panose="02020603050405020304" pitchFamily="18" charset="0"/>
            </a:endParaRPr>
          </a:p>
          <a:p>
            <a:pPr indent="457200">
              <a:lnSpc>
                <a:spcPct val="150000"/>
              </a:lnSpc>
            </a:pPr>
            <a:r>
              <a:rPr lang="en-US" altLang="zh-CN" sz="2800">
                <a:latin typeface="Times New Roman" panose="02020603050405020304" pitchFamily="18" charset="0"/>
              </a:rPr>
              <a:t>The following codes and images are the </a:t>
            </a:r>
            <a:r>
              <a:rPr lang="en-US" altLang="zh-CN" sz="2800">
                <a:solidFill>
                  <a:srgbClr val="FF0000"/>
                </a:solidFill>
                <a:latin typeface="Times New Roman" panose="02020603050405020304" pitchFamily="18" charset="0"/>
              </a:rPr>
              <a:t>Old Approach's</a:t>
            </a:r>
            <a:r>
              <a:rPr lang="en-US" altLang="zh-CN" sz="2800">
                <a:latin typeface="Times New Roman" panose="02020603050405020304" pitchFamily="18" charset="0"/>
              </a:rPr>
              <a:t> result we tried in this Pole Detection project. It uses Open and Close process to get the pole object. (</a:t>
            </a:r>
            <a:r>
              <a:rPr lang="en-US" altLang="zh-CN" sz="2800" b="1">
                <a:latin typeface="Times New Roman" panose="02020603050405020304" pitchFamily="18" charset="0"/>
              </a:rPr>
              <a:t>The Old Approach means we finally abandoned it</a:t>
            </a:r>
            <a:r>
              <a:rPr lang="en-US" altLang="zh-CN" sz="2800">
                <a:latin typeface="Times New Roman" panose="02020603050405020304" pitchFamily="18" charset="0"/>
              </a:rPr>
              <a:t>)</a:t>
            </a:r>
            <a:endParaRPr lang="en-US" altLang="zh-CN" sz="2800">
              <a:latin typeface="Times New Roman" panose="02020603050405020304" pitchFamily="18" charset="0"/>
            </a:endParaRPr>
          </a:p>
          <a:p>
            <a:pPr marL="0" indent="457200">
              <a:lnSpc>
                <a:spcPct val="150000"/>
              </a:lnSpc>
              <a:buNone/>
            </a:pPr>
            <a:endParaRPr lang="en-US" altLang="zh-CN" sz="2800">
              <a:latin typeface="Times New Roman" panose="02020603050405020304" pitchFamily="18" charset="0"/>
            </a:endParaRPr>
          </a:p>
          <a:p>
            <a:pPr marL="0" indent="457200">
              <a:lnSpc>
                <a:spcPct val="150000"/>
              </a:lnSpc>
              <a:buNone/>
            </a:pPr>
            <a:r>
              <a:rPr lang="en-US" altLang="zh-CN" sz="2800">
                <a:latin typeface="Times New Roman" panose="02020603050405020304" pitchFamily="18" charset="0"/>
              </a:rPr>
              <a:t>  </a:t>
            </a:r>
            <a:endParaRPr lang="en-US" altLang="zh-CN" sz="2800">
              <a:latin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Source code of Old Approach</a:t>
            </a:r>
            <a:endParaRPr lang="en-US" altLang="zh-CN">
              <a:latin typeface="Times New Roman" panose="02020603050405020304" pitchFamily="18" charset="0"/>
            </a:endParaRPr>
          </a:p>
        </p:txBody>
      </p:sp>
      <p:pic>
        <p:nvPicPr>
          <p:cNvPr id="4" name="内容占位符 3"/>
          <p:cNvPicPr>
            <a:picLocks noChangeAspect="1"/>
          </p:cNvPicPr>
          <p:nvPr>
            <p:ph idx="1"/>
          </p:nvPr>
        </p:nvPicPr>
        <p:blipFill>
          <a:blip r:embed="rId1"/>
          <a:stretch>
            <a:fillRect/>
          </a:stretch>
        </p:blipFill>
        <p:spPr>
          <a:xfrm>
            <a:off x="1883410" y="1341755"/>
            <a:ext cx="6527165" cy="550164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Result of Old Approach</a:t>
            </a:r>
            <a:endParaRPr lang="en-US" altLang="zh-CN">
              <a:latin typeface="Times New Roman" panose="02020603050405020304" pitchFamily="18" charset="0"/>
            </a:endParaRPr>
          </a:p>
        </p:txBody>
      </p:sp>
      <p:pic>
        <p:nvPicPr>
          <p:cNvPr id="4" name="内容占位符 3"/>
          <p:cNvPicPr>
            <a:picLocks noChangeAspect="1"/>
          </p:cNvPicPr>
          <p:nvPr>
            <p:ph idx="1"/>
          </p:nvPr>
        </p:nvPicPr>
        <p:blipFill>
          <a:blip r:embed="rId1"/>
          <a:stretch>
            <a:fillRect/>
          </a:stretch>
        </p:blipFill>
        <p:spPr>
          <a:xfrm>
            <a:off x="1308735" y="969645"/>
            <a:ext cx="7407275" cy="596963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sym typeface="+mn-ea"/>
              </a:rPr>
              <a:t>Result of Old Approach</a:t>
            </a:r>
            <a:br>
              <a:rPr lang="en-US" altLang="zh-CN"/>
            </a:br>
            <a:endParaRPr lang="zh-CN" altLang="en-US"/>
          </a:p>
        </p:txBody>
      </p:sp>
      <p:pic>
        <p:nvPicPr>
          <p:cNvPr id="4" name="内容占位符 3"/>
          <p:cNvPicPr>
            <a:picLocks noChangeAspect="1"/>
          </p:cNvPicPr>
          <p:nvPr>
            <p:ph idx="1"/>
          </p:nvPr>
        </p:nvPicPr>
        <p:blipFill>
          <a:blip r:embed="rId1"/>
          <a:stretch>
            <a:fillRect/>
          </a:stretch>
        </p:blipFill>
        <p:spPr>
          <a:xfrm>
            <a:off x="3505200" y="953135"/>
            <a:ext cx="5367655" cy="5650865"/>
          </a:xfrm>
          <a:prstGeom prst="rect">
            <a:avLst/>
          </a:prstGeom>
        </p:spPr>
      </p:pic>
      <p:sp>
        <p:nvSpPr>
          <p:cNvPr id="5" name="文本框 4"/>
          <p:cNvSpPr txBox="1"/>
          <p:nvPr/>
        </p:nvSpPr>
        <p:spPr>
          <a:xfrm>
            <a:off x="1192530" y="1751330"/>
            <a:ext cx="2155190" cy="1554480"/>
          </a:xfrm>
          <a:prstGeom prst="rect">
            <a:avLst/>
          </a:prstGeom>
          <a:noFill/>
        </p:spPr>
        <p:txBody>
          <a:bodyPr wrap="square" rtlCol="0">
            <a:spAutoFit/>
          </a:bodyPr>
          <a:p>
            <a:r>
              <a:rPr lang="en-US" altLang="zh-CN">
                <a:latin typeface="Times New Roman" panose="02020603050405020304" pitchFamily="18" charset="0"/>
              </a:rPr>
              <a:t>This pole object on the left side is colored with red.</a:t>
            </a:r>
            <a:endParaRPr lang="en-US" altLang="zh-CN">
              <a:latin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Why we choose Hough Transform?</a:t>
            </a:r>
            <a:endParaRPr lang="en-US" altLang="zh-CN">
              <a:latin typeface="Times New Roman" panose="02020603050405020304" pitchFamily="18" charset="0"/>
            </a:endParaRPr>
          </a:p>
        </p:txBody>
      </p:sp>
      <p:sp>
        <p:nvSpPr>
          <p:cNvPr id="3" name="内容占位符 2"/>
          <p:cNvSpPr>
            <a:spLocks noGrp="1"/>
          </p:cNvSpPr>
          <p:nvPr>
            <p:ph idx="1"/>
          </p:nvPr>
        </p:nvSpPr>
        <p:spPr/>
        <p:txBody>
          <a:bodyPr/>
          <a:p>
            <a:endParaRPr lang="en-US" altLang="zh-CN">
              <a:latin typeface="Times New Roman" panose="02020603050405020304" pitchFamily="18" charset="0"/>
            </a:endParaRPr>
          </a:p>
          <a:p>
            <a:r>
              <a:rPr lang="en-US" altLang="zh-CN">
                <a:latin typeface="Times New Roman" panose="02020603050405020304" pitchFamily="18" charset="0"/>
              </a:rPr>
              <a:t>The disadvantage of this Old Approach is its parameters of Open and Close process should be changed according to the image's background. </a:t>
            </a:r>
            <a:r>
              <a:rPr lang="en-US" altLang="zh-CN">
                <a:solidFill>
                  <a:srgbClr val="FF0000"/>
                </a:solidFill>
                <a:latin typeface="Times New Roman" panose="02020603050405020304" pitchFamily="18" charset="0"/>
              </a:rPr>
              <a:t>That's why we  choose the Hough Transform Algorithm instead!(see pages 1~12)</a:t>
            </a:r>
            <a:endParaRPr lang="en-US" altLang="zh-CN">
              <a:solidFill>
                <a:srgbClr val="FF0000"/>
              </a:solidFill>
              <a:latin typeface="Times New Roman" panose="02020603050405020304" pitchFamily="18" charset="0"/>
            </a:endParaRPr>
          </a:p>
          <a:p>
            <a:endParaRPr lang="en-US" altLang="zh-CN">
              <a:solidFill>
                <a:srgbClr val="FF0000"/>
              </a:solidFill>
              <a:latin typeface="Times New Roman" panose="02020603050405020304" pitchFamily="18" charset="0"/>
            </a:endParaRPr>
          </a:p>
          <a:p>
            <a:endParaRPr lang="en-US" altLang="zh-CN">
              <a:solidFill>
                <a:srgbClr val="FF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lgn="ctr">
              <a:buNone/>
            </a:pPr>
            <a:endParaRPr lang="en-US" altLang="zh-CN" sz="4000">
              <a:latin typeface="Times New Roman" panose="02020603050405020304" pitchFamily="18" charset="0"/>
            </a:endParaRPr>
          </a:p>
          <a:p>
            <a:pPr marL="0" indent="0" algn="ctr">
              <a:buNone/>
            </a:pPr>
            <a:endParaRPr lang="en-US" altLang="zh-CN" sz="4000">
              <a:latin typeface="Times New Roman" panose="02020603050405020304" pitchFamily="18" charset="0"/>
            </a:endParaRPr>
          </a:p>
          <a:p>
            <a:pPr marL="0" indent="0" algn="ctr">
              <a:buNone/>
            </a:pPr>
            <a:r>
              <a:rPr lang="en-US" altLang="zh-CN" sz="4000" b="1">
                <a:latin typeface="Times New Roman" panose="02020603050405020304" pitchFamily="18" charset="0"/>
              </a:rPr>
              <a:t>Thank you for watching!</a:t>
            </a:r>
            <a:endParaRPr lang="en-US" altLang="zh-CN" sz="4000" b="1">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6145"/>
          <p:cNvSpPr/>
          <p:nvPr>
            <p:ph type="title"/>
          </p:nvPr>
        </p:nvSpPr>
        <p:spPr>
          <a:ln/>
        </p:spPr>
        <p:txBody>
          <a:bodyPr anchor="ctr"/>
          <a:p>
            <a:r>
              <a:rPr lang="en-US" altLang="zh-CN">
                <a:latin typeface="Times New Roman" panose="02020603050405020304" pitchFamily="18" charset="0"/>
              </a:rPr>
              <a:t>Introduction</a:t>
            </a:r>
            <a:endParaRPr lang="en-US" altLang="zh-CN">
              <a:latin typeface="Times New Roman" panose="02020603050405020304" pitchFamily="18" charset="0"/>
            </a:endParaRPr>
          </a:p>
        </p:txBody>
      </p:sp>
      <p:sp>
        <p:nvSpPr>
          <p:cNvPr id="6147" name="文本占位符 6146"/>
          <p:cNvSpPr/>
          <p:nvPr>
            <p:ph type="body" idx="1"/>
          </p:nvPr>
        </p:nvSpPr>
        <p:spPr>
          <a:ln/>
        </p:spPr>
        <p:txBody>
          <a:bodyPr/>
          <a:p>
            <a:pPr>
              <a:lnSpc>
                <a:spcPct val="150000"/>
              </a:lnSpc>
            </a:pPr>
            <a:r>
              <a:rPr lang="en-US" altLang="zh-CN" sz="2400">
                <a:uFillTx/>
                <a:latin typeface="Times New Roman" panose="02020603050405020304" pitchFamily="18" charset="0"/>
                <a:sym typeface="+mn-ea"/>
              </a:rPr>
              <a:t>Using this method we can c</a:t>
            </a:r>
            <a:r>
              <a:rPr lang="zh-CN" altLang="en-US" sz="2400">
                <a:uFillTx/>
                <a:latin typeface="Times New Roman" panose="02020603050405020304" pitchFamily="18" charset="0"/>
                <a:sym typeface="+mn-ea"/>
              </a:rPr>
              <a:t>reat</a:t>
            </a:r>
            <a:r>
              <a:rPr lang="en-US" altLang="zh-CN" sz="2400">
                <a:uFillTx/>
                <a:latin typeface="Times New Roman" panose="02020603050405020304" pitchFamily="18" charset="0"/>
                <a:sym typeface="+mn-ea"/>
              </a:rPr>
              <a:t>e</a:t>
            </a:r>
            <a:r>
              <a:rPr lang="zh-CN" altLang="en-US" sz="2400">
                <a:uFillTx/>
                <a:latin typeface="Times New Roman" panose="02020603050405020304" pitchFamily="18" charset="0"/>
                <a:sym typeface="+mn-ea"/>
              </a:rPr>
              <a:t> and updat</a:t>
            </a:r>
            <a:r>
              <a:rPr lang="en-US" altLang="zh-CN" sz="2400">
                <a:uFillTx/>
                <a:latin typeface="Times New Roman" panose="02020603050405020304" pitchFamily="18" charset="0"/>
                <a:sym typeface="+mn-ea"/>
              </a:rPr>
              <a:t>e </a:t>
            </a:r>
            <a:r>
              <a:rPr lang="zh-CN" altLang="en-US" sz="2400">
                <a:uFillTx/>
                <a:latin typeface="Times New Roman" panose="02020603050405020304" pitchFamily="18" charset="0"/>
                <a:sym typeface="+mn-ea"/>
              </a:rPr>
              <a:t>accurate maps and spatial databases</a:t>
            </a:r>
            <a:r>
              <a:rPr lang="en-US" altLang="zh-CN" sz="2400">
                <a:uFillTx/>
                <a:latin typeface="Times New Roman" panose="02020603050405020304" pitchFamily="18" charset="0"/>
                <a:sym typeface="+mn-ea"/>
              </a:rPr>
              <a:t>.</a:t>
            </a:r>
            <a:r>
              <a:rPr lang="zh-CN" altLang="en-US" sz="2400">
                <a:uFillTx/>
                <a:latin typeface="Times New Roman" panose="02020603050405020304" pitchFamily="18" charset="0"/>
                <a:sym typeface="+mn-ea"/>
              </a:rPr>
              <a:t> </a:t>
            </a:r>
            <a:endParaRPr lang="zh-CN" altLang="en-US" sz="2400">
              <a:solidFill>
                <a:schemeClr val="tx1"/>
              </a:solidFill>
              <a:uFillTx/>
              <a:latin typeface="Times New Roman" panose="02020603050405020304" pitchFamily="18" charset="0"/>
            </a:endParaRPr>
          </a:p>
          <a:p>
            <a:pPr>
              <a:lnSpc>
                <a:spcPct val="150000"/>
              </a:lnSpc>
            </a:pPr>
            <a:r>
              <a:rPr lang="en-US" altLang="zh-CN" sz="2400">
                <a:uFillTx/>
                <a:latin typeface="Times New Roman" panose="02020603050405020304" pitchFamily="18" charset="0"/>
                <a:sym typeface="+mn-ea"/>
              </a:rPr>
              <a:t>we use these </a:t>
            </a:r>
            <a:r>
              <a:rPr lang="zh-CN" altLang="en-US" sz="2400">
                <a:uFillTx/>
                <a:latin typeface="Times New Roman" panose="02020603050405020304" pitchFamily="18" charset="0"/>
                <a:sym typeface="+mn-ea"/>
              </a:rPr>
              <a:t>applications such as city management, urban planning, and intelligent transportation systems. </a:t>
            </a:r>
            <a:endParaRPr lang="zh-CN" altLang="en-US" sz="2400">
              <a:solidFill>
                <a:schemeClr val="tx1"/>
              </a:solidFill>
              <a:uFillTx/>
              <a:latin typeface="Times New Roman" panose="02020603050405020304" pitchFamily="18" charset="0"/>
            </a:endParaRPr>
          </a:p>
          <a:p>
            <a:pPr>
              <a:lnSpc>
                <a:spcPct val="150000"/>
              </a:lnSpc>
            </a:pPr>
            <a:r>
              <a:rPr lang="zh-CN" altLang="en-US" sz="2400">
                <a:uFillTx/>
                <a:latin typeface="Times New Roman" panose="02020603050405020304" pitchFamily="18" charset="0"/>
                <a:sym typeface="+mn-ea"/>
              </a:rPr>
              <a:t>For city </a:t>
            </a:r>
            <a:r>
              <a:rPr lang="zh-CN" altLang="en-US" sz="2400">
                <a:uFillTx/>
                <a:latin typeface="Times New Roman" panose="02020603050405020304" pitchFamily="18" charset="0"/>
                <a:sym typeface="+mn-ea"/>
              </a:rPr>
              <a:t>management and urban planning, accurate land cover information is needed to document cities growth,</a:t>
            </a:r>
            <a:endParaRPr lang="zh-CN" altLang="en-US" sz="2400">
              <a:solidFill>
                <a:schemeClr val="tx1"/>
              </a:solidFill>
              <a:uFillTx/>
              <a:latin typeface="Times New Roman" panose="02020603050405020304" pitchFamily="18" charset="0"/>
            </a:endParaRPr>
          </a:p>
          <a:p>
            <a:pPr>
              <a:lnSpc>
                <a:spcPct val="150000"/>
              </a:lnSpc>
            </a:pPr>
            <a:r>
              <a:rPr lang="zh-CN" altLang="en-US" sz="2400">
                <a:uFillTx/>
                <a:latin typeface="Times New Roman" panose="02020603050405020304" pitchFamily="18" charset="0"/>
                <a:sym typeface="+mn-ea"/>
              </a:rPr>
              <a:t>make policy decisions, and improve land use planning </a:t>
            </a:r>
            <a:endParaRPr lang="zh-CN" altLang="en-US" sz="2400">
              <a:solidFill>
                <a:schemeClr val="tx1"/>
              </a:solidFill>
              <a:uFillTx/>
              <a:latin typeface="Times New Roman" panose="02020603050405020304" pitchFamily="18" charset="0"/>
            </a:endParaRPr>
          </a:p>
          <a:p>
            <a:endParaRPr lang="zh-CN" altLang="en-US" sz="2400">
              <a:latin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7169"/>
          <p:cNvSpPr/>
          <p:nvPr>
            <p:ph type="title"/>
          </p:nvPr>
        </p:nvSpPr>
        <p:spPr>
          <a:ln/>
        </p:spPr>
        <p:txBody>
          <a:bodyPr anchor="ctr"/>
          <a:p>
            <a:r>
              <a:rPr lang="en-US" altLang="zh-CN">
                <a:latin typeface="Times New Roman" panose="02020603050405020304" pitchFamily="18" charset="0"/>
              </a:rPr>
              <a:t>Approach</a:t>
            </a:r>
            <a:endParaRPr lang="en-US" altLang="zh-CN">
              <a:latin typeface="Times New Roman" panose="02020603050405020304" pitchFamily="18" charset="0"/>
            </a:endParaRPr>
          </a:p>
        </p:txBody>
      </p:sp>
      <p:sp>
        <p:nvSpPr>
          <p:cNvPr id="7171" name="文本占位符 7170"/>
          <p:cNvSpPr/>
          <p:nvPr>
            <p:ph type="body" idx="1"/>
          </p:nvPr>
        </p:nvSpPr>
        <p:spPr>
          <a:ln/>
        </p:spPr>
        <p:txBody>
          <a:bodyPr/>
          <a:p>
            <a:r>
              <a:rPr lang="en-US" altLang="zh-CN" sz="2400">
                <a:latin typeface="Times New Roman" panose="02020603050405020304" pitchFamily="18" charset="0"/>
              </a:rPr>
              <a:t>Step1 </a:t>
            </a:r>
            <a:endParaRPr lang="en-US" altLang="zh-CN" sz="2400">
              <a:latin typeface="Times New Roman" panose="02020603050405020304" pitchFamily="18" charset="0"/>
            </a:endParaRPr>
          </a:p>
          <a:p>
            <a:pPr marL="0" indent="457200">
              <a:lnSpc>
                <a:spcPct val="150000"/>
              </a:lnSpc>
              <a:buNone/>
            </a:pPr>
            <a:r>
              <a:rPr lang="en-US" altLang="zh-CN" sz="2400">
                <a:latin typeface="Times New Roman" panose="02020603050405020304" pitchFamily="18" charset="0"/>
              </a:rPr>
              <a:t>     This part is the preprocessing which use Gaussian filter to remove the noise points from gray image before Hough Transform. And it uses Prewitt to detect the vertical edges and Canny to connect close points.</a:t>
            </a:r>
            <a:endParaRPr lang="en-US" altLang="zh-CN" sz="2400">
              <a:latin typeface="Times New Roman" panose="02020603050405020304" pitchFamily="18" charset="0"/>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695450" y="4462780"/>
            <a:ext cx="6922770" cy="1859915"/>
          </a:xfrm>
          <a:prstGeom prst="rect">
            <a:avLst/>
          </a:prstGeom>
          <a:noFill/>
          <a:ln>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标题 8193"/>
          <p:cNvSpPr/>
          <p:nvPr>
            <p:ph type="title"/>
          </p:nvPr>
        </p:nvSpPr>
        <p:spPr>
          <a:ln/>
        </p:spPr>
        <p:txBody>
          <a:bodyPr anchor="ctr"/>
          <a:p>
            <a:r>
              <a:rPr lang="en-US" altLang="zh-CN">
                <a:latin typeface="Times New Roman" panose="02020603050405020304" pitchFamily="18" charset="0"/>
              </a:rPr>
              <a:t>Result</a:t>
            </a:r>
            <a:endParaRPr lang="en-US" altLang="zh-CN">
              <a:latin typeface="Times New Roman" panose="02020603050405020304" pitchFamily="18" charset="0"/>
            </a:endParaRPr>
          </a:p>
        </p:txBody>
      </p:sp>
      <p:sp>
        <p:nvSpPr>
          <p:cNvPr id="8195" name="文本占位符 8194"/>
          <p:cNvSpPr/>
          <p:nvPr>
            <p:ph type="body" idx="1"/>
          </p:nvPr>
        </p:nvSpPr>
        <p:spPr>
          <a:ln/>
        </p:spPr>
        <p:txBody>
          <a:bodyPr/>
          <a:p>
            <a:r>
              <a:rPr lang="en-US" altLang="zh-CN"/>
              <a:t>Step1 </a:t>
            </a:r>
            <a:endParaRPr lang="en-US" altLang="zh-CN"/>
          </a:p>
        </p:txBody>
      </p:sp>
      <p:pic>
        <p:nvPicPr>
          <p:cNvPr id="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827655" y="1731010"/>
            <a:ext cx="5036185" cy="5003165"/>
          </a:xfrm>
          <a:prstGeom prst="rect">
            <a:avLst/>
          </a:prstGeom>
          <a:noFill/>
          <a:ln>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9217"/>
          <p:cNvSpPr/>
          <p:nvPr>
            <p:ph type="title"/>
          </p:nvPr>
        </p:nvSpPr>
        <p:spPr>
          <a:ln/>
        </p:spPr>
        <p:txBody>
          <a:bodyPr anchor="ctr"/>
          <a:p>
            <a:r>
              <a:rPr lang="en-US" altLang="zh-CN">
                <a:latin typeface="Times New Roman" panose="02020603050405020304" pitchFamily="18" charset="0"/>
              </a:rPr>
              <a:t>Approach</a:t>
            </a:r>
            <a:endParaRPr lang="en-US" altLang="zh-CN">
              <a:latin typeface="Times New Roman" panose="02020603050405020304" pitchFamily="18" charset="0"/>
            </a:endParaRPr>
          </a:p>
        </p:txBody>
      </p:sp>
      <p:sp>
        <p:nvSpPr>
          <p:cNvPr id="9219" name="文本占位符 9218"/>
          <p:cNvSpPr/>
          <p:nvPr>
            <p:ph type="body" idx="1"/>
          </p:nvPr>
        </p:nvSpPr>
        <p:spPr>
          <a:ln/>
        </p:spPr>
        <p:txBody>
          <a:bodyPr/>
          <a:p>
            <a:r>
              <a:rPr lang="en-US" altLang="zh-CN"/>
              <a:t>Step2</a:t>
            </a:r>
            <a:endParaRPr lang="en-US" altLang="zh-CN"/>
          </a:p>
          <a:p>
            <a:pPr marL="0" indent="457200">
              <a:lnSpc>
                <a:spcPct val="150000"/>
              </a:lnSpc>
              <a:buNone/>
            </a:pPr>
            <a:r>
              <a:rPr lang="en-US" altLang="zh-CN" sz="2400">
                <a:latin typeface="Times New Roman" panose="02020603050405020304" pitchFamily="18" charset="0"/>
              </a:rPr>
              <a:t>In this step,we use the Hough transform to get the specific lines whose Theta are in range of [-15,15]. And we label the 5 most voted intersections in Hough space with red color.</a:t>
            </a:r>
            <a:endParaRPr lang="en-US" altLang="zh-CN" sz="2400">
              <a:latin typeface="Times New Roman" panose="02020603050405020304" pitchFamily="18" charset="0"/>
            </a:endParaRPr>
          </a:p>
        </p:txBody>
      </p:sp>
      <p:pic>
        <p:nvPicPr>
          <p:cNvPr id="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417320" y="4146550"/>
            <a:ext cx="6309360" cy="1720215"/>
          </a:xfrm>
          <a:prstGeom prst="rect">
            <a:avLst/>
          </a:prstGeom>
          <a:noFill/>
          <a:ln>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0241"/>
          <p:cNvSpPr/>
          <p:nvPr>
            <p:ph type="title"/>
          </p:nvPr>
        </p:nvSpPr>
        <p:spPr>
          <a:ln/>
        </p:spPr>
        <p:txBody>
          <a:bodyPr anchor="ctr"/>
          <a:p>
            <a:r>
              <a:rPr lang="en-US" altLang="zh-CN">
                <a:latin typeface="Times New Roman" panose="02020603050405020304" pitchFamily="18" charset="0"/>
              </a:rPr>
              <a:t>Result</a:t>
            </a:r>
            <a:endParaRPr lang="en-US" altLang="zh-CN">
              <a:latin typeface="Times New Roman" panose="02020603050405020304" pitchFamily="18" charset="0"/>
            </a:endParaRPr>
          </a:p>
        </p:txBody>
      </p:sp>
      <p:sp>
        <p:nvSpPr>
          <p:cNvPr id="10243" name="文本占位符 10242"/>
          <p:cNvSpPr/>
          <p:nvPr>
            <p:ph type="body" idx="1"/>
          </p:nvPr>
        </p:nvSpPr>
        <p:spPr>
          <a:ln/>
        </p:spPr>
        <p:txBody>
          <a:bodyPr/>
          <a:p>
            <a:r>
              <a:rPr lang="en-US" altLang="zh-CN"/>
              <a:t>Step2 </a:t>
            </a:r>
            <a:endParaRPr lang="en-US" altLang="zh-CN"/>
          </a:p>
          <a:p>
            <a:pPr marL="0" indent="0">
              <a:buNone/>
            </a:pPr>
            <a:r>
              <a:rPr lang="en-US" altLang="zh-CN"/>
              <a:t>   Result</a:t>
            </a:r>
            <a:endParaRPr lang="en-US" altLang="zh-CN"/>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164205" y="1148715"/>
            <a:ext cx="5088890" cy="5465445"/>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标题 11265"/>
          <p:cNvSpPr/>
          <p:nvPr>
            <p:ph type="title"/>
          </p:nvPr>
        </p:nvSpPr>
        <p:spPr>
          <a:ln/>
        </p:spPr>
        <p:txBody>
          <a:bodyPr anchor="ctr"/>
          <a:p>
            <a:r>
              <a:rPr lang="en-US" altLang="zh-CN"/>
              <a:t>Approach</a:t>
            </a:r>
            <a:endParaRPr lang="en-US" altLang="zh-CN"/>
          </a:p>
        </p:txBody>
      </p:sp>
      <p:sp>
        <p:nvSpPr>
          <p:cNvPr id="11267" name="文本占位符 11266"/>
          <p:cNvSpPr/>
          <p:nvPr>
            <p:ph type="body" idx="1"/>
          </p:nvPr>
        </p:nvSpPr>
        <p:spPr>
          <a:ln/>
        </p:spPr>
        <p:txBody>
          <a:bodyPr/>
          <a:p>
            <a:r>
              <a:rPr lang="en-US" altLang="zh-CN"/>
              <a:t>Step3</a:t>
            </a:r>
            <a:endParaRPr lang="en-US" altLang="zh-CN"/>
          </a:p>
          <a:p>
            <a:pPr marL="0" indent="457200">
              <a:lnSpc>
                <a:spcPct val="150000"/>
              </a:lnSpc>
              <a:buNone/>
            </a:pPr>
            <a:r>
              <a:rPr lang="en-US" altLang="zh-CN" sz="2800">
                <a:latin typeface="Times New Roman" panose="02020603050405020304" pitchFamily="18" charset="0"/>
              </a:rPr>
              <a:t>In this step,we can get lines from Houghlines then we plot them in original picture.</a:t>
            </a:r>
            <a:endParaRPr lang="en-US" altLang="zh-CN" sz="2800">
              <a:latin typeface="Times New Roman" panose="02020603050405020304" pitchFamily="18" charset="0"/>
            </a:endParaRPr>
          </a:p>
        </p:txBody>
      </p:sp>
      <p:pic>
        <p:nvPicPr>
          <p:cNvPr id="6"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19530" y="3984625"/>
            <a:ext cx="6704965" cy="1498600"/>
          </a:xfrm>
          <a:prstGeom prst="rect">
            <a:avLst/>
          </a:prstGeom>
          <a:noFill/>
          <a:ln>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标题 12289"/>
          <p:cNvSpPr/>
          <p:nvPr>
            <p:ph type="title"/>
          </p:nvPr>
        </p:nvSpPr>
        <p:spPr>
          <a:ln/>
        </p:spPr>
        <p:txBody>
          <a:bodyPr anchor="ctr"/>
          <a:p>
            <a:r>
              <a:rPr lang="en-US" altLang="zh-CN">
                <a:latin typeface="Times New Roman" panose="02020603050405020304" pitchFamily="18" charset="0"/>
              </a:rPr>
              <a:t>Result</a:t>
            </a:r>
            <a:endParaRPr lang="en-US" altLang="zh-CN">
              <a:latin typeface="Times New Roman" panose="02020603050405020304" pitchFamily="18" charset="0"/>
            </a:endParaRPr>
          </a:p>
        </p:txBody>
      </p:sp>
      <p:sp>
        <p:nvSpPr>
          <p:cNvPr id="12291" name="文本占位符 12290"/>
          <p:cNvSpPr/>
          <p:nvPr>
            <p:ph type="body" idx="1"/>
          </p:nvPr>
        </p:nvSpPr>
        <p:spPr>
          <a:ln/>
        </p:spPr>
        <p:txBody>
          <a:bodyPr/>
          <a:p>
            <a:r>
              <a:rPr lang="en-US" altLang="zh-CN"/>
              <a:t>Step3 </a:t>
            </a:r>
            <a:endParaRPr lang="en-US" altLang="zh-CN"/>
          </a:p>
          <a:p>
            <a:pPr marL="0" indent="0">
              <a:buNone/>
            </a:pPr>
            <a:r>
              <a:rPr lang="en-US" altLang="zh-CN"/>
              <a:t>   Result</a:t>
            </a:r>
            <a:endParaRPr lang="en-US" altLang="zh-CN"/>
          </a:p>
        </p:txBody>
      </p:sp>
      <p:pic>
        <p:nvPicPr>
          <p:cNvPr id="7" name="图片 7"/>
          <p:cNvPicPr>
            <a:picLocks noChangeAspect="1" noChangeArrowheads="1"/>
          </p:cNvPicPr>
          <p:nvPr/>
        </p:nvPicPr>
        <p:blipFill>
          <a:blip r:embed="rId1"/>
          <a:srcRect/>
          <a:stretch>
            <a:fillRect/>
          </a:stretch>
        </p:blipFill>
        <p:spPr>
          <a:xfrm>
            <a:off x="3262630" y="1555750"/>
            <a:ext cx="5014595" cy="5043170"/>
          </a:xfrm>
          <a:prstGeom prst="rect">
            <a:avLst/>
          </a:prstGeom>
          <a:noFill/>
          <a:ln>
            <a:noFill/>
          </a:ln>
        </p:spPr>
      </p:pic>
      <p:sp>
        <p:nvSpPr>
          <p:cNvPr id="2" name="文本框 1"/>
          <p:cNvSpPr txBox="1"/>
          <p:nvPr/>
        </p:nvSpPr>
        <p:spPr>
          <a:xfrm>
            <a:off x="981710" y="2857500"/>
            <a:ext cx="2077720" cy="1920240"/>
          </a:xfrm>
          <a:prstGeom prst="rect">
            <a:avLst/>
          </a:prstGeom>
          <a:noFill/>
        </p:spPr>
        <p:txBody>
          <a:bodyPr wrap="square" rtlCol="0">
            <a:spAutoFit/>
          </a:bodyPr>
          <a:p>
            <a:r>
              <a:rPr lang="en-US" altLang="zh-CN">
                <a:latin typeface="Times New Roman" panose="02020603050405020304" pitchFamily="18" charset="0"/>
              </a:rPr>
              <a:t>This picture shows the result of Back.jpg</a:t>
            </a:r>
            <a:endParaRPr lang="en-US" altLang="zh-CN">
              <a:latin typeface="Times New Roman" panose="02020603050405020304" pitchFamily="18" charset="0"/>
            </a:endParaRPr>
          </a:p>
          <a:p>
            <a:r>
              <a:rPr lang="en-US" altLang="zh-CN">
                <a:latin typeface="Times New Roman" panose="02020603050405020304" pitchFamily="18" charset="0"/>
              </a:rPr>
              <a:t>image.</a:t>
            </a:r>
            <a:endParaRPr lang="en-US" altLang="zh-CN">
              <a:latin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pitchFamily="18" charset="0"/>
              </a:rPr>
              <a:t>Result</a:t>
            </a:r>
            <a:endParaRPr lang="en-US" altLang="zh-CN">
              <a:latin typeface="Times New Roman" panose="02020603050405020304" pitchFamily="18" charset="0"/>
            </a:endParaRPr>
          </a:p>
        </p:txBody>
      </p:sp>
      <p:sp>
        <p:nvSpPr>
          <p:cNvPr id="3" name="内容占位符 2"/>
          <p:cNvSpPr>
            <a:spLocks noGrp="1"/>
          </p:cNvSpPr>
          <p:nvPr>
            <p:ph idx="1"/>
          </p:nvPr>
        </p:nvSpPr>
        <p:spPr/>
        <p:txBody>
          <a:bodyPr/>
          <a:p>
            <a:r>
              <a:rPr lang="en-US" altLang="zh-CN"/>
              <a:t>Step3</a:t>
            </a:r>
            <a:endParaRPr lang="en-US" altLang="zh-CN"/>
          </a:p>
        </p:txBody>
      </p:sp>
      <p:pic>
        <p:nvPicPr>
          <p:cNvPr id="8" name="图片 8"/>
          <p:cNvPicPr>
            <a:picLocks noChangeAspect="1" noChangeArrowheads="1"/>
          </p:cNvPicPr>
          <p:nvPr/>
        </p:nvPicPr>
        <p:blipFill>
          <a:blip r:embed="rId1"/>
          <a:srcRect/>
          <a:stretch>
            <a:fillRect/>
          </a:stretch>
        </p:blipFill>
        <p:spPr>
          <a:xfrm>
            <a:off x="3176905" y="1555750"/>
            <a:ext cx="5133340" cy="5133340"/>
          </a:xfrm>
          <a:prstGeom prst="rect">
            <a:avLst/>
          </a:prstGeom>
          <a:noFill/>
          <a:ln>
            <a:noFill/>
          </a:ln>
        </p:spPr>
      </p:pic>
      <p:sp>
        <p:nvSpPr>
          <p:cNvPr id="4" name="文本框 3"/>
          <p:cNvSpPr txBox="1"/>
          <p:nvPr/>
        </p:nvSpPr>
        <p:spPr>
          <a:xfrm>
            <a:off x="1072515" y="2429510"/>
            <a:ext cx="1651635" cy="1920240"/>
          </a:xfrm>
          <a:prstGeom prst="rect">
            <a:avLst/>
          </a:prstGeom>
          <a:noFill/>
        </p:spPr>
        <p:txBody>
          <a:bodyPr wrap="square" rtlCol="0">
            <a:spAutoFit/>
          </a:bodyPr>
          <a:p>
            <a:r>
              <a:rPr lang="en-US" altLang="zh-CN"/>
              <a:t>This Step shows the reult of Front.jpg</a:t>
            </a:r>
            <a:endParaRPr lang="en-US" altLang="zh-CN"/>
          </a:p>
          <a:p>
            <a:r>
              <a:rPr lang="en-US" altLang="zh-CN"/>
              <a:t>image.</a:t>
            </a:r>
            <a:endParaRPr lang="en-US" altLang="zh-CN"/>
          </a:p>
        </p:txBody>
      </p:sp>
    </p:spTree>
  </p:cSld>
  <p:clrMapOvr>
    <a:masterClrMapping/>
  </p:clrMapOvr>
  <p:transition/>
</p:sld>
</file>

<file path=ppt/theme/theme1.xml><?xml version="1.0" encoding="utf-8"?>
<a:theme xmlns:a="http://schemas.openxmlformats.org/drawingml/2006/main" name="通用_汇报">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楷体_GB2312"/>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2211</Words>
  <Application>WPS 演示</Application>
  <PresentationFormat>在屏幕上显示</PresentationFormat>
  <Paragraphs>97</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楷体_GB2312</vt:lpstr>
      <vt:lpstr>Times New Roman</vt:lpstr>
      <vt:lpstr>PMingLiU</vt:lpstr>
      <vt:lpstr>新宋体</vt:lpstr>
      <vt:lpstr>微软雅黑</vt:lpstr>
      <vt:lpstr>楷体_GB2312</vt:lpstr>
      <vt:lpstr>通用_汇报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培训主题内容</dc:title>
  <dc:creator>best1</dc:creator>
  <cp:lastModifiedBy>best1</cp:lastModifiedBy>
  <cp:revision>3</cp:revision>
  <dcterms:created xsi:type="dcterms:W3CDTF">2009-03-03T10:06:41Z</dcterms:created>
  <dcterms:modified xsi:type="dcterms:W3CDTF">2017-05-05T21:34:45Z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